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32-4D60-93F9-F6C2AA6EA16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2-4D60-93F9-F6C2AA6EA16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32-4D60-93F9-F6C2AA6EA16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32-4D60-93F9-F6C2AA6EA16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32-4D60-93F9-F6C2AA6EA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52"/>
        <c:axId val="176283408"/>
        <c:axId val="176283968"/>
      </c:barChart>
      <c:catAx>
        <c:axId val="17628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6283968"/>
        <c:crosses val="autoZero"/>
        <c:auto val="1"/>
        <c:lblAlgn val="ctr"/>
        <c:lblOffset val="100"/>
        <c:noMultiLvlLbl val="0"/>
      </c:catAx>
      <c:valAx>
        <c:axId val="1762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628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38084662221161E-2"/>
          <c:y val="5.208480537106016E-2"/>
          <c:w val="0.90538489069985129"/>
          <c:h val="0.8368537809927822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0.7</c:v>
                </c:pt>
                <c:pt idx="2">
                  <c:v>0.78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2-4FA2-89C2-26F1388CB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2-4FA2-89C2-26F1388CB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123264"/>
        <c:axId val="173126064"/>
      </c:areaChart>
      <c:catAx>
        <c:axId val="17312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126064"/>
        <c:crosses val="autoZero"/>
        <c:auto val="1"/>
        <c:lblAlgn val="ctr"/>
        <c:lblOffset val="100"/>
        <c:noMultiLvlLbl val="0"/>
      </c:catAx>
      <c:valAx>
        <c:axId val="1731260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12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38084662221161E-2"/>
          <c:y val="5.208480537106016E-2"/>
          <c:w val="0.90538489069985129"/>
          <c:h val="0.836853780992782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>
                <a:alpha val="84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0.7</c:v>
                </c:pt>
                <c:pt idx="2">
                  <c:v>0.78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8-4DC5-AA87-321787172C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>
                <a:alpha val="89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D8-4DC5-AA87-321787172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028656"/>
        <c:axId val="176281168"/>
      </c:barChart>
      <c:catAx>
        <c:axId val="1160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6281168"/>
        <c:crosses val="autoZero"/>
        <c:auto val="1"/>
        <c:lblAlgn val="ctr"/>
        <c:lblOffset val="100"/>
        <c:noMultiLvlLbl val="0"/>
      </c:catAx>
      <c:valAx>
        <c:axId val="1762811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02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58399-82A5-4F04-8671-5E74070C5E00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860C-7A71-4B72-8FEA-842AAAFCC0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26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91467" y="4348064"/>
            <a:ext cx="5411758" cy="1334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91468" y="5682342"/>
            <a:ext cx="5411758" cy="522092"/>
          </a:xfrm>
        </p:spPr>
        <p:txBody>
          <a:bodyPr>
            <a:normAutofit/>
          </a:bodyPr>
          <a:lstStyle>
            <a:lvl1pPr marL="0" indent="0" algn="l">
              <a:buNone/>
              <a:defRPr sz="1800" i="1" u="none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478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46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03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188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38538" y="365125"/>
            <a:ext cx="7060941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93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89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383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295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12989"/>
            <a:ext cx="10515600" cy="126725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2129027"/>
            <a:ext cx="5157787" cy="7876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952939"/>
            <a:ext cx="5157787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129027"/>
            <a:ext cx="5183188" cy="80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952939"/>
            <a:ext cx="5183188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8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3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FCD54-9834-4BE8-9B5B-EEF02B5391B3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AACC5-580A-406C-9362-EA1B95EDA8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447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98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1103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570813"/>
            <a:ext cx="10515600" cy="382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39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47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54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1">
            <a:extLst>
              <a:ext uri="{FF2B5EF4-FFF2-40B4-BE49-F238E27FC236}">
                <a16:creationId xmlns:a16="http://schemas.microsoft.com/office/drawing/2014/main" id="{3DD75E05-2C68-4597-931D-485AF0717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072968"/>
              </p:ext>
            </p:extLst>
          </p:nvPr>
        </p:nvGraphicFramePr>
        <p:xfrm>
          <a:off x="1266605" y="1793152"/>
          <a:ext cx="9779000" cy="311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22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hart 9"/>
          <p:cNvGraphicFramePr/>
          <p:nvPr>
            <p:extLst>
              <p:ext uri="{D42A27DB-BD31-4B8C-83A1-F6EECF244321}">
                <p14:modId xmlns:p14="http://schemas.microsoft.com/office/powerpoint/2010/main" val="487149117"/>
              </p:ext>
            </p:extLst>
          </p:nvPr>
        </p:nvGraphicFramePr>
        <p:xfrm>
          <a:off x="662339" y="992155"/>
          <a:ext cx="7390279" cy="329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Chart 38"/>
          <p:cNvGraphicFramePr/>
          <p:nvPr>
            <p:extLst>
              <p:ext uri="{D42A27DB-BD31-4B8C-83A1-F6EECF244321}">
                <p14:modId xmlns:p14="http://schemas.microsoft.com/office/powerpoint/2010/main" val="2487710659"/>
              </p:ext>
            </p:extLst>
          </p:nvPr>
        </p:nvGraphicFramePr>
        <p:xfrm>
          <a:off x="8288594" y="1144555"/>
          <a:ext cx="3191163" cy="308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0" name="Group 20">
            <a:extLst>
              <a:ext uri="{FF2B5EF4-FFF2-40B4-BE49-F238E27FC236}">
                <a16:creationId xmlns:a16="http://schemas.microsoft.com/office/drawing/2014/main" id="{D8DE45CD-589F-42C3-B666-C68F74CD8933}"/>
              </a:ext>
            </a:extLst>
          </p:cNvPr>
          <p:cNvGrpSpPr/>
          <p:nvPr/>
        </p:nvGrpSpPr>
        <p:grpSpPr>
          <a:xfrm>
            <a:off x="1160050" y="4756788"/>
            <a:ext cx="9297571" cy="1125123"/>
            <a:chOff x="647697" y="316034"/>
            <a:chExt cx="28798972" cy="1125123"/>
          </a:xfrm>
        </p:grpSpPr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E454F05E-2BEA-4057-AF94-AC0E1D4BB4D5}"/>
                </a:ext>
              </a:extLst>
            </p:cNvPr>
            <p:cNvSpPr txBox="1"/>
            <p:nvPr/>
          </p:nvSpPr>
          <p:spPr>
            <a:xfrm>
              <a:off x="647700" y="316034"/>
              <a:ext cx="1089115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Titulo</a:t>
              </a:r>
              <a:endPara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ectangle 22">
              <a:extLst>
                <a:ext uri="{FF2B5EF4-FFF2-40B4-BE49-F238E27FC236}">
                  <a16:creationId xmlns:a16="http://schemas.microsoft.com/office/drawing/2014/main" id="{0FAB6905-34B1-4327-9D18-84B2D282C880}"/>
                </a:ext>
              </a:extLst>
            </p:cNvPr>
            <p:cNvSpPr/>
            <p:nvPr/>
          </p:nvSpPr>
          <p:spPr>
            <a:xfrm>
              <a:off x="647697" y="702493"/>
              <a:ext cx="2879897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/>
  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  </a:r>
              <a:r>
                <a:rPr lang="id-ID" sz="1200" dirty="0"/>
                <a:t> </a:t>
              </a:r>
              <a:r>
                <a:rPr lang="en-US" sz="1200" dirty="0"/>
                <a:t>Lorem Ipsum is simply dummy text of the printing and typesetting industry. Lorem Ipsum has been the industry's standard dummy text ever since the 1500s,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7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15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94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AGUILAR SOTELO</dc:creator>
  <cp:lastModifiedBy>VIVIANA CATALINA TORRES ORGANISTA</cp:lastModifiedBy>
  <cp:revision>19</cp:revision>
  <dcterms:created xsi:type="dcterms:W3CDTF">2018-11-30T16:08:44Z</dcterms:created>
  <dcterms:modified xsi:type="dcterms:W3CDTF">2021-10-21T22:20:11Z</dcterms:modified>
</cp:coreProperties>
</file>